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667-17CD-4FFD-BF12-81AF5EBC529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0ED2-E2DE-47F1-935D-69EBAA9E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8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667-17CD-4FFD-BF12-81AF5EBC529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0ED2-E2DE-47F1-935D-69EBAA9E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4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667-17CD-4FFD-BF12-81AF5EBC529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0ED2-E2DE-47F1-935D-69EBAA9E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99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667-17CD-4FFD-BF12-81AF5EBC529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0ED2-E2DE-47F1-935D-69EBAA9E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7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667-17CD-4FFD-BF12-81AF5EBC529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0ED2-E2DE-47F1-935D-69EBAA9E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2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667-17CD-4FFD-BF12-81AF5EBC529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0ED2-E2DE-47F1-935D-69EBAA9E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6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667-17CD-4FFD-BF12-81AF5EBC529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0ED2-E2DE-47F1-935D-69EBAA9E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6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667-17CD-4FFD-BF12-81AF5EBC529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0ED2-E2DE-47F1-935D-69EBAA9E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667-17CD-4FFD-BF12-81AF5EBC529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0ED2-E2DE-47F1-935D-69EBAA9E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0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667-17CD-4FFD-BF12-81AF5EBC529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0ED2-E2DE-47F1-935D-69EBAA9E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4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667-17CD-4FFD-BF12-81AF5EBC529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0ED2-E2DE-47F1-935D-69EBAA9E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10667-17CD-4FFD-BF12-81AF5EBC5294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D0ED2-E2DE-47F1-935D-69EBAA9EC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7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Проведённая работа по ПДД во второй младшей группе «</a:t>
            </a:r>
            <a:r>
              <a:rPr lang="ru-RU" b="1" dirty="0" err="1" smtClean="0"/>
              <a:t>Дюймовочка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19693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Воспитатели: </a:t>
            </a:r>
            <a:r>
              <a:rPr lang="ru-RU" sz="2000" dirty="0" err="1" smtClean="0">
                <a:solidFill>
                  <a:schemeClr val="tx1"/>
                </a:solidFill>
              </a:rPr>
              <a:t>Жулина</a:t>
            </a:r>
            <a:r>
              <a:rPr lang="ru-RU" sz="2000" dirty="0" smtClean="0">
                <a:solidFill>
                  <a:schemeClr val="tx1"/>
                </a:solidFill>
              </a:rPr>
              <a:t> М.Е.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Фещенко</a:t>
            </a:r>
            <a:r>
              <a:rPr lang="ru-RU" sz="2000" dirty="0" smtClean="0">
                <a:solidFill>
                  <a:schemeClr val="tx1"/>
                </a:solidFill>
              </a:rPr>
              <a:t> Е.А.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AutoShape 2" descr="Фон для презентации по пдд - 9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8"/>
          <a:stretch/>
        </p:blipFill>
        <p:spPr>
          <a:xfrm>
            <a:off x="-259249" y="3789040"/>
            <a:ext cx="9807471" cy="36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Цель: формирование у детей умений и навыков безопасного поведения в окружающей дорожно-транспортной среде.</a:t>
            </a:r>
          </a:p>
          <a:p>
            <a:pPr marL="0" indent="0">
              <a:buNone/>
            </a:pPr>
            <a:r>
              <a:rPr lang="ru-RU" sz="2400" dirty="0" smtClean="0"/>
              <a:t>Задачи: </a:t>
            </a:r>
          </a:p>
          <a:p>
            <a:pPr>
              <a:buFontTx/>
              <a:buChar char="-"/>
            </a:pPr>
            <a:r>
              <a:rPr lang="ru-RU" sz="2400" dirty="0" smtClean="0"/>
              <a:t>Закрепить знания детей о светофоре: его значением, световыми сигналами.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 smtClean="0"/>
              <a:t>Познакомить с дорожными знаками.</a:t>
            </a:r>
          </a:p>
          <a:p>
            <a:pPr>
              <a:buFontTx/>
              <a:buChar char="-"/>
            </a:pPr>
            <a:r>
              <a:rPr lang="ru-RU" sz="2400" dirty="0" smtClean="0"/>
              <a:t>Закрепить знания о дорожном движении в целях сохранения жизни и здоровья.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 smtClean="0"/>
              <a:t>Воспитывать навыки осознанного использования знаний правил дорожного движения в повседневной жизни.</a:t>
            </a:r>
          </a:p>
        </p:txBody>
      </p:sp>
      <p:pic>
        <p:nvPicPr>
          <p:cNvPr id="2050" name="Picture 2" descr="Изучаем ПДД дома, вместе с детьми и родителями - solonidou3s Jimdo-Pag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42" y="4775123"/>
            <a:ext cx="3771899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Знакомство с дорожными знаками и светофором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63" y="1388118"/>
            <a:ext cx="4434239" cy="33256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4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Аппликация «Светофор»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1" y="1844823"/>
            <a:ext cx="4499993" cy="337499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844824"/>
            <a:ext cx="4499991" cy="33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3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52" y="548679"/>
            <a:ext cx="9172252" cy="5775653"/>
          </a:xfrm>
        </p:spPr>
      </p:pic>
    </p:spTree>
    <p:extLst>
      <p:ext uri="{BB962C8B-B14F-4D97-AF65-F5344CB8AC3E}">
        <p14:creationId xmlns:p14="http://schemas.microsoft.com/office/powerpoint/2010/main" val="285204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Дидактическая игра «Осторожно – дорога»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15412"/>
            <a:ext cx="4896544" cy="38636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7"/>
          <a:stretch/>
        </p:blipFill>
        <p:spPr>
          <a:xfrm>
            <a:off x="5148064" y="1556792"/>
            <a:ext cx="3851920" cy="25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7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Рисование «Дорожные знаки»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79863"/>
            <a:ext cx="4392488" cy="3064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7112"/>
            <a:ext cx="4392488" cy="2731578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60819"/>
            <a:ext cx="3834894" cy="5113193"/>
          </a:xfrm>
        </p:spPr>
      </p:pic>
    </p:spTree>
    <p:extLst>
      <p:ext uri="{BB962C8B-B14F-4D97-AF65-F5344CB8AC3E}">
        <p14:creationId xmlns:p14="http://schemas.microsoft.com/office/powerpoint/2010/main" val="348556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56545" cy="5822990"/>
          </a:xfrm>
        </p:spPr>
      </p:pic>
    </p:spTree>
    <p:extLst>
      <p:ext uri="{BB962C8B-B14F-4D97-AF65-F5344CB8AC3E}">
        <p14:creationId xmlns:p14="http://schemas.microsoft.com/office/powerpoint/2010/main" val="93961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Проведённая работа по ПДД во второй младшей группе «Дюймовочка»</vt:lpstr>
      <vt:lpstr>Презентация PowerPoint</vt:lpstr>
      <vt:lpstr>Знакомство с дорожными знаками и светофором</vt:lpstr>
      <vt:lpstr>Аппликация «Светофор»</vt:lpstr>
      <vt:lpstr>Презентация PowerPoint</vt:lpstr>
      <vt:lpstr>Дидактическая игра «Осторожно – дорога»</vt:lpstr>
      <vt:lpstr>Рисование «Дорожные знаки»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Проведённая работа по ПДД во второй младшей группе «Дюймовочка»</dc:title>
  <dc:creator>Оля</dc:creator>
  <cp:lastModifiedBy>Оля</cp:lastModifiedBy>
  <cp:revision>6</cp:revision>
  <dcterms:created xsi:type="dcterms:W3CDTF">2023-04-24T13:40:04Z</dcterms:created>
  <dcterms:modified xsi:type="dcterms:W3CDTF">2023-04-24T14:50:10Z</dcterms:modified>
</cp:coreProperties>
</file>